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Canva Sans Bold" charset="1" panose="020B0803030501040103"/>
      <p:regular r:id="rId19"/>
    </p:embeddedFont>
    <p:embeddedFont>
      <p:font typeface="Poppins" charset="1" panose="00000500000000000000"/>
      <p:regular r:id="rId20"/>
    </p:embeddedFont>
    <p:embeddedFont>
      <p:font typeface="Open Sauce" charset="1" panose="00000500000000000000"/>
      <p:regular r:id="rId21"/>
    </p:embeddedFont>
    <p:embeddedFont>
      <p:font typeface="Open Sauce Bold" charset="1" panose="00000800000000000000"/>
      <p:regular r:id="rId22"/>
    </p:embeddedFont>
    <p:embeddedFont>
      <p:font typeface="HK Grotesk" charset="1" panose="00000500000000000000"/>
      <p:regular r:id="rId23"/>
    </p:embeddedFont>
    <p:embeddedFont>
      <p:font typeface="Garet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7144" y="-214812"/>
            <a:ext cx="5470856" cy="10501812"/>
            <a:chOff x="0" y="0"/>
            <a:chExt cx="7294475" cy="140024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977" t="0" r="10977" b="0"/>
            <a:stretch>
              <a:fillRect/>
            </a:stretch>
          </p:blipFill>
          <p:spPr>
            <a:xfrm flipH="false" flipV="false">
              <a:off x="0" y="0"/>
              <a:ext cx="7294475" cy="1400241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4552950" y="1260648"/>
            <a:ext cx="8264194" cy="157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7391611"/>
            <a:ext cx="12817144" cy="2895389"/>
            <a:chOff x="0" y="0"/>
            <a:chExt cx="3375709" cy="7625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5709" cy="762572"/>
            </a:xfrm>
            <a:custGeom>
              <a:avLst/>
              <a:gdLst/>
              <a:ahLst/>
              <a:cxnLst/>
              <a:rect r="r" b="b" t="t" l="l"/>
              <a:pathLst>
                <a:path h="762572" w="3375709">
                  <a:moveTo>
                    <a:pt x="0" y="0"/>
                  </a:moveTo>
                  <a:lnTo>
                    <a:pt x="3375709" y="0"/>
                  </a:lnTo>
                  <a:lnTo>
                    <a:pt x="3375709" y="762572"/>
                  </a:lnTo>
                  <a:lnTo>
                    <a:pt x="0" y="7625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375709" cy="819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068743"/>
            <a:ext cx="9986868" cy="40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598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Report of Basic Internship</a:t>
            </a:r>
          </a:p>
          <a:p>
            <a:pPr algn="l">
              <a:lnSpc>
                <a:spcPts val="12078"/>
              </a:lnSpc>
            </a:pPr>
            <a:r>
              <a:rPr lang="en-US" sz="10980" spc="54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Social Media</a:t>
            </a:r>
          </a:p>
          <a:p>
            <a:pPr algn="just">
              <a:lnSpc>
                <a:spcPts val="12078"/>
              </a:lnSpc>
            </a:pPr>
            <a:r>
              <a:rPr lang="en-US" b="true" sz="109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099530"/>
            <a:ext cx="10720337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Nguyen Duc Anh Tu - B21DCVT442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52950" y="1257300"/>
            <a:ext cx="1270635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5094"/>
            <a:ext cx="16230600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III. Project Management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00017" y="3343210"/>
            <a:ext cx="11887965" cy="6924740"/>
          </a:xfrm>
          <a:custGeom>
            <a:avLst/>
            <a:gdLst/>
            <a:ahLst/>
            <a:cxnLst/>
            <a:rect r="r" b="b" t="t" l="l"/>
            <a:pathLst>
              <a:path h="6924740" w="11887965">
                <a:moveTo>
                  <a:pt x="0" y="0"/>
                </a:moveTo>
                <a:lnTo>
                  <a:pt x="11887966" y="0"/>
                </a:lnTo>
                <a:lnTo>
                  <a:pt x="11887966" y="6924740"/>
                </a:lnTo>
                <a:lnTo>
                  <a:pt x="0" y="6924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43274"/>
            <a:ext cx="8115300" cy="324612"/>
          </a:xfrm>
          <a:custGeom>
            <a:avLst/>
            <a:gdLst/>
            <a:ahLst/>
            <a:cxnLst/>
            <a:rect r="r" b="b" t="t" l="l"/>
            <a:pathLst>
              <a:path h="324612" w="8115300">
                <a:moveTo>
                  <a:pt x="0" y="0"/>
                </a:moveTo>
                <a:lnTo>
                  <a:pt x="8115300" y="0"/>
                </a:lnTo>
                <a:lnTo>
                  <a:pt x="8115300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90775" y="6643274"/>
            <a:ext cx="8115300" cy="324612"/>
          </a:xfrm>
          <a:custGeom>
            <a:avLst/>
            <a:gdLst/>
            <a:ahLst/>
            <a:cxnLst/>
            <a:rect r="r" b="b" t="t" l="l"/>
            <a:pathLst>
              <a:path h="324612" w="8115300">
                <a:moveTo>
                  <a:pt x="0" y="0"/>
                </a:moveTo>
                <a:lnTo>
                  <a:pt x="8115300" y="0"/>
                </a:lnTo>
                <a:lnTo>
                  <a:pt x="8115300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17026" y="4694138"/>
            <a:ext cx="2941041" cy="1518313"/>
          </a:xfrm>
          <a:custGeom>
            <a:avLst/>
            <a:gdLst/>
            <a:ahLst/>
            <a:cxnLst/>
            <a:rect r="r" b="b" t="t" l="l"/>
            <a:pathLst>
              <a:path h="1518313" w="2941041">
                <a:moveTo>
                  <a:pt x="2941041" y="0"/>
                </a:moveTo>
                <a:lnTo>
                  <a:pt x="0" y="0"/>
                </a:lnTo>
                <a:lnTo>
                  <a:pt x="0" y="1518313"/>
                </a:lnTo>
                <a:lnTo>
                  <a:pt x="2941041" y="1518313"/>
                </a:lnTo>
                <a:lnTo>
                  <a:pt x="29410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693516" y="4694138"/>
            <a:ext cx="2941041" cy="1518313"/>
          </a:xfrm>
          <a:custGeom>
            <a:avLst/>
            <a:gdLst/>
            <a:ahLst/>
            <a:cxnLst/>
            <a:rect r="r" b="b" t="t" l="l"/>
            <a:pathLst>
              <a:path h="1518313" w="2941041">
                <a:moveTo>
                  <a:pt x="2941042" y="0"/>
                </a:moveTo>
                <a:lnTo>
                  <a:pt x="0" y="0"/>
                </a:lnTo>
                <a:lnTo>
                  <a:pt x="0" y="1518313"/>
                </a:lnTo>
                <a:lnTo>
                  <a:pt x="2941042" y="1518313"/>
                </a:lnTo>
                <a:lnTo>
                  <a:pt x="29410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649033" y="7396511"/>
            <a:ext cx="2941041" cy="1518313"/>
          </a:xfrm>
          <a:custGeom>
            <a:avLst/>
            <a:gdLst/>
            <a:ahLst/>
            <a:cxnLst/>
            <a:rect r="r" b="b" t="t" l="l"/>
            <a:pathLst>
              <a:path h="1518313" w="2941041">
                <a:moveTo>
                  <a:pt x="2941042" y="1518313"/>
                </a:moveTo>
                <a:lnTo>
                  <a:pt x="0" y="1518313"/>
                </a:lnTo>
                <a:lnTo>
                  <a:pt x="0" y="0"/>
                </a:lnTo>
                <a:lnTo>
                  <a:pt x="2941042" y="0"/>
                </a:lnTo>
                <a:lnTo>
                  <a:pt x="2941042" y="151831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3729933" y="7396511"/>
            <a:ext cx="2941041" cy="1518313"/>
          </a:xfrm>
          <a:custGeom>
            <a:avLst/>
            <a:gdLst/>
            <a:ahLst/>
            <a:cxnLst/>
            <a:rect r="r" b="b" t="t" l="l"/>
            <a:pathLst>
              <a:path h="1518313" w="2941041">
                <a:moveTo>
                  <a:pt x="2941041" y="1518313"/>
                </a:moveTo>
                <a:lnTo>
                  <a:pt x="0" y="1518313"/>
                </a:lnTo>
                <a:lnTo>
                  <a:pt x="0" y="0"/>
                </a:lnTo>
                <a:lnTo>
                  <a:pt x="2941041" y="0"/>
                </a:lnTo>
                <a:lnTo>
                  <a:pt x="2941041" y="151831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636076" y="6083276"/>
            <a:ext cx="0" cy="559999"/>
          </a:xfrm>
          <a:prstGeom prst="line">
            <a:avLst/>
          </a:prstGeom>
          <a:ln cap="flat" w="38100">
            <a:solidFill>
              <a:srgbClr val="0076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9712566" y="6083276"/>
            <a:ext cx="0" cy="559999"/>
          </a:xfrm>
          <a:prstGeom prst="line">
            <a:avLst/>
          </a:prstGeom>
          <a:ln cap="flat" w="38100">
            <a:solidFill>
              <a:srgbClr val="0076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5668083" y="6967886"/>
            <a:ext cx="0" cy="559999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3744574" y="6967886"/>
            <a:ext cx="0" cy="559999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617026" y="7962212"/>
            <a:ext cx="335173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Laying the foundation for the project.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3516" y="7962212"/>
            <a:ext cx="335173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Building the core functionalities.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49033" y="5259839"/>
            <a:ext cx="335173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Research and evaluation of relevant technologies.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25524" y="5259839"/>
            <a:ext cx="3351731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Ensuring quality and fix bug.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7026" y="7386986"/>
            <a:ext cx="340007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Planning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2539" y="4928774"/>
            <a:ext cx="243108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W4-</a:t>
            </a:r>
            <a:r>
              <a:rPr lang="en-US" sz="2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08/2024 + W1, W2 09/2024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8451" y="7736567"/>
            <a:ext cx="236228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W3, W4 09/2024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45916" y="4928774"/>
            <a:ext cx="225743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10/2024 + W1, W2, W3-11/2024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58132" y="7777511"/>
            <a:ext cx="265970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W4-11/2024 + </a:t>
            </a:r>
          </a:p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W1-12/2024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93516" y="7386986"/>
            <a:ext cx="340007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Development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49033" y="4684613"/>
            <a:ext cx="382616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Exploring technology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25524" y="4684613"/>
            <a:ext cx="340007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Testing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52950" y="1257300"/>
            <a:ext cx="1270635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005094"/>
            <a:ext cx="16230600" cy="4603853"/>
            <a:chOff x="0" y="0"/>
            <a:chExt cx="21640800" cy="61384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16" t="16836" r="953" b="41165"/>
            <a:stretch>
              <a:fillRect/>
            </a:stretch>
          </p:blipFill>
          <p:spPr>
            <a:xfrm flipH="false" flipV="false">
              <a:off x="0" y="0"/>
              <a:ext cx="21640800" cy="613847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6927851"/>
            <a:ext cx="9515864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IV. DEMO 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7144" y="-214812"/>
            <a:ext cx="5470856" cy="10501812"/>
            <a:chOff x="0" y="0"/>
            <a:chExt cx="7294475" cy="140024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977" t="0" r="10977" b="0"/>
            <a:stretch>
              <a:fillRect/>
            </a:stretch>
          </p:blipFill>
          <p:spPr>
            <a:xfrm flipH="false" flipV="false">
              <a:off x="0" y="0"/>
              <a:ext cx="7294475" cy="1400241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4552950" y="1257300"/>
            <a:ext cx="826419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7391611"/>
            <a:ext cx="12817144" cy="2895389"/>
            <a:chOff x="0" y="0"/>
            <a:chExt cx="3375709" cy="7625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5709" cy="762572"/>
            </a:xfrm>
            <a:custGeom>
              <a:avLst/>
              <a:gdLst/>
              <a:ahLst/>
              <a:cxnLst/>
              <a:rect r="r" b="b" t="t" l="l"/>
              <a:pathLst>
                <a:path h="762572" w="3375709">
                  <a:moveTo>
                    <a:pt x="0" y="0"/>
                  </a:moveTo>
                  <a:lnTo>
                    <a:pt x="3375709" y="0"/>
                  </a:lnTo>
                  <a:lnTo>
                    <a:pt x="3375709" y="762572"/>
                  </a:lnTo>
                  <a:lnTo>
                    <a:pt x="0" y="7625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375709" cy="819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99870" y="8362976"/>
            <a:ext cx="936399" cy="936399"/>
          </a:xfrm>
          <a:custGeom>
            <a:avLst/>
            <a:gdLst/>
            <a:ahLst/>
            <a:cxnLst/>
            <a:rect r="r" b="b" t="t" l="l"/>
            <a:pathLst>
              <a:path h="936399" w="936399">
                <a:moveTo>
                  <a:pt x="0" y="0"/>
                </a:moveTo>
                <a:lnTo>
                  <a:pt x="936399" y="0"/>
                </a:lnTo>
                <a:lnTo>
                  <a:pt x="936399" y="936399"/>
                </a:lnTo>
                <a:lnTo>
                  <a:pt x="0" y="93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6936" y="8376032"/>
            <a:ext cx="926547" cy="926547"/>
          </a:xfrm>
          <a:custGeom>
            <a:avLst/>
            <a:gdLst/>
            <a:ahLst/>
            <a:cxnLst/>
            <a:rect r="r" b="b" t="t" l="l"/>
            <a:pathLst>
              <a:path h="926547" w="926547">
                <a:moveTo>
                  <a:pt x="0" y="0"/>
                </a:moveTo>
                <a:lnTo>
                  <a:pt x="926548" y="0"/>
                </a:lnTo>
                <a:lnTo>
                  <a:pt x="926548" y="926547"/>
                </a:lnTo>
                <a:lnTo>
                  <a:pt x="0" y="926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939571"/>
            <a:ext cx="11142339" cy="280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96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Your Attention!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7809" y="8427409"/>
            <a:ext cx="2665306" cy="4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b="true" sz="232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67809" y="8890683"/>
            <a:ext cx="4140763" cy="4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3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Nguyen Duc Anh Tu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8830" y="8373145"/>
            <a:ext cx="2665306" cy="4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b="true" sz="232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8830" y="8836419"/>
            <a:ext cx="4038882" cy="4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3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B21DCVT442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289148" y="-2126961"/>
            <a:ext cx="8558066" cy="8573655"/>
          </a:xfrm>
          <a:custGeom>
            <a:avLst/>
            <a:gdLst/>
            <a:ahLst/>
            <a:cxnLst/>
            <a:rect r="r" b="b" t="t" l="l"/>
            <a:pathLst>
              <a:path h="8573655" w="8558066">
                <a:moveTo>
                  <a:pt x="0" y="0"/>
                </a:moveTo>
                <a:lnTo>
                  <a:pt x="8558066" y="0"/>
                </a:lnTo>
                <a:lnTo>
                  <a:pt x="8558066" y="8573655"/>
                </a:lnTo>
                <a:lnTo>
                  <a:pt x="0" y="8573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857400" y="4947786"/>
            <a:ext cx="6611341" cy="6611341"/>
          </a:xfrm>
          <a:custGeom>
            <a:avLst/>
            <a:gdLst/>
            <a:ahLst/>
            <a:cxnLst/>
            <a:rect r="r" b="b" t="t" l="l"/>
            <a:pathLst>
              <a:path h="6611341" w="6611341">
                <a:moveTo>
                  <a:pt x="6611341" y="6611341"/>
                </a:moveTo>
                <a:lnTo>
                  <a:pt x="0" y="6611341"/>
                </a:lnTo>
                <a:lnTo>
                  <a:pt x="0" y="0"/>
                </a:lnTo>
                <a:lnTo>
                  <a:pt x="6611341" y="0"/>
                </a:lnTo>
                <a:lnTo>
                  <a:pt x="6611341" y="66113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8014" y="4305300"/>
            <a:ext cx="8387581" cy="279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spc="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I. Overview</a:t>
            </a:r>
          </a:p>
          <a:p>
            <a:pPr algn="just">
              <a:lnSpc>
                <a:spcPts val="5599"/>
              </a:lnSpc>
            </a:pPr>
            <a:r>
              <a:rPr lang="en-US" sz="3999" spc="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II. System Analysis and Design</a:t>
            </a:r>
          </a:p>
          <a:p>
            <a:pPr algn="just">
              <a:lnSpc>
                <a:spcPts val="5599"/>
              </a:lnSpc>
            </a:pPr>
            <a:r>
              <a:rPr lang="en-US" sz="3999" spc="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III. Project Management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spc="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IV. Project 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3976" y="2732290"/>
            <a:ext cx="885033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0"/>
              </a:lnSpc>
            </a:pPr>
            <a:r>
              <a:rPr lang="en-US" b="true" sz="6000" spc="1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TABLES OF CONTENTS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4010519" y="2347654"/>
            <a:ext cx="1432847" cy="1432847"/>
          </a:xfrm>
          <a:custGeom>
            <a:avLst/>
            <a:gdLst/>
            <a:ahLst/>
            <a:cxnLst/>
            <a:rect r="r" b="b" t="t" l="l"/>
            <a:pathLst>
              <a:path h="1432847" w="1432847">
                <a:moveTo>
                  <a:pt x="1432848" y="1432847"/>
                </a:moveTo>
                <a:lnTo>
                  <a:pt x="0" y="1432847"/>
                </a:lnTo>
                <a:lnTo>
                  <a:pt x="0" y="0"/>
                </a:lnTo>
                <a:lnTo>
                  <a:pt x="1432848" y="0"/>
                </a:lnTo>
                <a:lnTo>
                  <a:pt x="1432848" y="143284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4552950" y="1257300"/>
            <a:ext cx="67284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9920071">
            <a:off x="15456159" y="-4276480"/>
            <a:ext cx="6611341" cy="6611341"/>
          </a:xfrm>
          <a:custGeom>
            <a:avLst/>
            <a:gdLst/>
            <a:ahLst/>
            <a:cxnLst/>
            <a:rect r="r" b="b" t="t" l="l"/>
            <a:pathLst>
              <a:path h="6611341" w="6611341">
                <a:moveTo>
                  <a:pt x="6611341" y="6611341"/>
                </a:moveTo>
                <a:lnTo>
                  <a:pt x="0" y="6611341"/>
                </a:lnTo>
                <a:lnTo>
                  <a:pt x="0" y="0"/>
                </a:lnTo>
                <a:lnTo>
                  <a:pt x="6611341" y="0"/>
                </a:lnTo>
                <a:lnTo>
                  <a:pt x="6611341" y="66113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05094"/>
            <a:ext cx="7251363" cy="7253206"/>
            <a:chOff x="0" y="0"/>
            <a:chExt cx="9668484" cy="967094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83" t="0" r="14883" b="0"/>
            <a:stretch>
              <a:fillRect/>
            </a:stretch>
          </p:blipFill>
          <p:spPr>
            <a:xfrm flipH="false" flipV="false">
              <a:off x="0" y="0"/>
              <a:ext cx="9668484" cy="9670942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4552950" y="1257300"/>
            <a:ext cx="1270635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714375" y="3797701"/>
            <a:ext cx="8544925" cy="5460599"/>
            <a:chOff x="0" y="0"/>
            <a:chExt cx="2250515" cy="1438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0515" cy="1438182"/>
            </a:xfrm>
            <a:custGeom>
              <a:avLst/>
              <a:gdLst/>
              <a:ahLst/>
              <a:cxnLst/>
              <a:rect r="r" b="b" t="t" l="l"/>
              <a:pathLst>
                <a:path h="1438182" w="2250515">
                  <a:moveTo>
                    <a:pt x="0" y="0"/>
                  </a:moveTo>
                  <a:lnTo>
                    <a:pt x="2250515" y="0"/>
                  </a:lnTo>
                  <a:lnTo>
                    <a:pt x="2250515" y="1438182"/>
                  </a:lnTo>
                  <a:lnTo>
                    <a:pt x="0" y="14381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50515" cy="1495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14375" y="1995569"/>
            <a:ext cx="81153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I. Overview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36594" y="4376172"/>
            <a:ext cx="79004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Reason for choosing topic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6594" y="5095254"/>
            <a:ext cx="7900488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today's rapidly advancing technological landscape, information technology plays a crucial role in societal development, with applications spanning healthcare, education, and daily life. The project focuses on "Building a Social Media Website" to create an online website that fosters connectivity, communication, and collaboration.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52950" y="1257300"/>
            <a:ext cx="1270635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005094"/>
            <a:ext cx="16230600" cy="4603853"/>
            <a:chOff x="0" y="0"/>
            <a:chExt cx="21640800" cy="61384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8726" r="0" b="28726"/>
            <a:stretch>
              <a:fillRect/>
            </a:stretch>
          </p:blipFill>
          <p:spPr>
            <a:xfrm flipH="false" flipV="false">
              <a:off x="0" y="0"/>
              <a:ext cx="21640800" cy="613847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6927851"/>
            <a:ext cx="7040014" cy="233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 Technologies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09244" y="6927851"/>
            <a:ext cx="8450056" cy="2330449"/>
            <a:chOff x="0" y="0"/>
            <a:chExt cx="2225529" cy="6137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5529" cy="613781"/>
            </a:xfrm>
            <a:custGeom>
              <a:avLst/>
              <a:gdLst/>
              <a:ahLst/>
              <a:cxnLst/>
              <a:rect r="r" b="b" t="t" l="l"/>
              <a:pathLst>
                <a:path h="613781" w="2225529">
                  <a:moveTo>
                    <a:pt x="0" y="0"/>
                  </a:moveTo>
                  <a:lnTo>
                    <a:pt x="2225529" y="0"/>
                  </a:lnTo>
                  <a:lnTo>
                    <a:pt x="2225529" y="613781"/>
                  </a:lnTo>
                  <a:lnTo>
                    <a:pt x="0" y="613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25529" cy="670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81050" y="7181850"/>
            <a:ext cx="7306444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HTML, CSS, Javascript, Reactjs, Redux, MUI, Formik</a:t>
            </a: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Java, Spring framework</a:t>
            </a: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Database: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MySQL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0300" y="1485900"/>
            <a:ext cx="8323118" cy="8343150"/>
            <a:chOff x="0" y="0"/>
            <a:chExt cx="11097491" cy="11124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370" t="0" r="5370" b="0"/>
            <a:stretch>
              <a:fillRect/>
            </a:stretch>
          </p:blipFill>
          <p:spPr>
            <a:xfrm flipH="false" flipV="false">
              <a:off x="0" y="0"/>
              <a:ext cx="11097491" cy="111242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4552950" y="1257300"/>
            <a:ext cx="1270635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4275683"/>
            <a:ext cx="8401717" cy="4982617"/>
            <a:chOff x="0" y="0"/>
            <a:chExt cx="2212798" cy="1312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2798" cy="1312294"/>
            </a:xfrm>
            <a:custGeom>
              <a:avLst/>
              <a:gdLst/>
              <a:ahLst/>
              <a:cxnLst/>
              <a:rect r="r" b="b" t="t" l="l"/>
              <a:pathLst>
                <a:path h="1312294" w="2212798">
                  <a:moveTo>
                    <a:pt x="0" y="0"/>
                  </a:moveTo>
                  <a:lnTo>
                    <a:pt x="2212798" y="0"/>
                  </a:lnTo>
                  <a:lnTo>
                    <a:pt x="2212798" y="1312294"/>
                  </a:lnTo>
                  <a:lnTo>
                    <a:pt x="0" y="13122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12798" cy="1369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05094"/>
            <a:ext cx="8544925" cy="203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II. System Analysis and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1394" y="4484770"/>
            <a:ext cx="79004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394" y="5194327"/>
            <a:ext cx="7793081" cy="409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use case diagram outlines core funct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ionalities for a social media platform, enabling users to: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Account Management: Register, login, reset password, and log out.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 Interaction: View and post content (images/videos), delete posts, like/unlike, save/unsave, and comment.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ocial Connections: View and edit profiles, follow/unfollow users, and search for other users.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Messaging: Send and receive real-time messages.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22666" y="1257300"/>
            <a:ext cx="1233663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26158" y="2828324"/>
            <a:ext cx="79004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Entity class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581150"/>
            <a:ext cx="10812686" cy="8447411"/>
          </a:xfrm>
          <a:custGeom>
            <a:avLst/>
            <a:gdLst/>
            <a:ahLst/>
            <a:cxnLst/>
            <a:rect r="r" b="b" t="t" l="l"/>
            <a:pathLst>
              <a:path h="8447411" w="10812686">
                <a:moveTo>
                  <a:pt x="0" y="0"/>
                </a:moveTo>
                <a:lnTo>
                  <a:pt x="10812686" y="0"/>
                </a:lnTo>
                <a:lnTo>
                  <a:pt x="10812686" y="8447411"/>
                </a:lnTo>
                <a:lnTo>
                  <a:pt x="0" y="8447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26158" y="3594100"/>
            <a:ext cx="5133142" cy="554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User-Post: A user can create, like, save, and own multiple posts. A user can also participate in multiple chats.</a:t>
            </a: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Post-Comment: A post can have multiple comments.</a:t>
            </a: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Chat-Message: A chat can contain multiple messages.</a:t>
            </a:r>
          </a:p>
          <a:p>
            <a:pPr algn="just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User-Chat: A user can participate in multiple chats.</a:t>
            </a:r>
          </a:p>
          <a:p>
            <a:pPr algn="just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22666" y="1257300"/>
            <a:ext cx="1233663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783890"/>
            <a:ext cx="8695542" cy="7313542"/>
            <a:chOff x="0" y="0"/>
            <a:chExt cx="11594056" cy="97513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94056" cy="3422458"/>
            </a:xfrm>
            <a:custGeom>
              <a:avLst/>
              <a:gdLst/>
              <a:ahLst/>
              <a:cxnLst/>
              <a:rect r="r" b="b" t="t" l="l"/>
              <a:pathLst>
                <a:path h="3422458" w="11594056">
                  <a:moveTo>
                    <a:pt x="0" y="0"/>
                  </a:moveTo>
                  <a:lnTo>
                    <a:pt x="11594056" y="0"/>
                  </a:lnTo>
                  <a:lnTo>
                    <a:pt x="11594056" y="3422458"/>
                  </a:lnTo>
                  <a:lnTo>
                    <a:pt x="0" y="3422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3384358"/>
              <a:ext cx="11594056" cy="6367032"/>
            </a:xfrm>
            <a:custGeom>
              <a:avLst/>
              <a:gdLst/>
              <a:ahLst/>
              <a:cxnLst/>
              <a:rect r="r" b="b" t="t" l="l"/>
              <a:pathLst>
                <a:path h="6367032" w="11594056">
                  <a:moveTo>
                    <a:pt x="0" y="0"/>
                  </a:moveTo>
                  <a:lnTo>
                    <a:pt x="11594056" y="0"/>
                  </a:lnTo>
                  <a:lnTo>
                    <a:pt x="11594056" y="6367031"/>
                  </a:lnTo>
                  <a:lnTo>
                    <a:pt x="0" y="6367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99" t="-2091" r="-1934" b="-247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724242" y="2213125"/>
            <a:ext cx="8088927" cy="6455071"/>
          </a:xfrm>
          <a:custGeom>
            <a:avLst/>
            <a:gdLst/>
            <a:ahLst/>
            <a:cxnLst/>
            <a:rect r="r" b="b" t="t" l="l"/>
            <a:pathLst>
              <a:path h="6455071" w="8088927">
                <a:moveTo>
                  <a:pt x="0" y="0"/>
                </a:moveTo>
                <a:lnTo>
                  <a:pt x="8088927" y="0"/>
                </a:lnTo>
                <a:lnTo>
                  <a:pt x="8088927" y="6455071"/>
                </a:lnTo>
                <a:lnTo>
                  <a:pt x="0" y="6455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22666" y="1257300"/>
            <a:ext cx="1233663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173314"/>
            <a:ext cx="7796643" cy="6065647"/>
            <a:chOff x="0" y="0"/>
            <a:chExt cx="10395524" cy="80875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95524" cy="650796"/>
            </a:xfrm>
            <a:custGeom>
              <a:avLst/>
              <a:gdLst/>
              <a:ahLst/>
              <a:cxnLst/>
              <a:rect r="r" b="b" t="t" l="l"/>
              <a:pathLst>
                <a:path h="650796" w="10395524">
                  <a:moveTo>
                    <a:pt x="0" y="0"/>
                  </a:moveTo>
                  <a:lnTo>
                    <a:pt x="10395524" y="0"/>
                  </a:lnTo>
                  <a:lnTo>
                    <a:pt x="10395524" y="650796"/>
                  </a:lnTo>
                  <a:lnTo>
                    <a:pt x="0" y="650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975" b="-140385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25396"/>
              <a:ext cx="10395524" cy="7462134"/>
            </a:xfrm>
            <a:custGeom>
              <a:avLst/>
              <a:gdLst/>
              <a:ahLst/>
              <a:cxnLst/>
              <a:rect r="r" b="b" t="t" l="l"/>
              <a:pathLst>
                <a:path h="7462134" w="10395524">
                  <a:moveTo>
                    <a:pt x="0" y="0"/>
                  </a:moveTo>
                  <a:lnTo>
                    <a:pt x="10395524" y="0"/>
                  </a:lnTo>
                  <a:lnTo>
                    <a:pt x="10395524" y="7462133"/>
                  </a:lnTo>
                  <a:lnTo>
                    <a:pt x="0" y="7462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007892" y="1792314"/>
            <a:ext cx="8251408" cy="3571505"/>
          </a:xfrm>
          <a:custGeom>
            <a:avLst/>
            <a:gdLst/>
            <a:ahLst/>
            <a:cxnLst/>
            <a:rect r="r" b="b" t="t" l="l"/>
            <a:pathLst>
              <a:path h="3571505" w="8251408">
                <a:moveTo>
                  <a:pt x="0" y="0"/>
                </a:moveTo>
                <a:lnTo>
                  <a:pt x="8251408" y="0"/>
                </a:lnTo>
                <a:lnTo>
                  <a:pt x="8251408" y="3571505"/>
                </a:lnTo>
                <a:lnTo>
                  <a:pt x="0" y="3571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07892" y="5354294"/>
            <a:ext cx="8251408" cy="4527960"/>
          </a:xfrm>
          <a:custGeom>
            <a:avLst/>
            <a:gdLst/>
            <a:ahLst/>
            <a:cxnLst/>
            <a:rect r="r" b="b" t="t" l="l"/>
            <a:pathLst>
              <a:path h="4527960" w="8251408">
                <a:moveTo>
                  <a:pt x="0" y="0"/>
                </a:moveTo>
                <a:lnTo>
                  <a:pt x="8251408" y="0"/>
                </a:lnTo>
                <a:lnTo>
                  <a:pt x="8251408" y="4527960"/>
                </a:lnTo>
                <a:lnTo>
                  <a:pt x="0" y="45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22666" y="1257300"/>
            <a:ext cx="1233663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92314"/>
            <a:ext cx="7438160" cy="6854532"/>
          </a:xfrm>
          <a:custGeom>
            <a:avLst/>
            <a:gdLst/>
            <a:ahLst/>
            <a:cxnLst/>
            <a:rect r="r" b="b" t="t" l="l"/>
            <a:pathLst>
              <a:path h="6854532" w="7438160">
                <a:moveTo>
                  <a:pt x="0" y="0"/>
                </a:moveTo>
                <a:lnTo>
                  <a:pt x="7438160" y="0"/>
                </a:lnTo>
                <a:lnTo>
                  <a:pt x="7438160" y="6854532"/>
                </a:lnTo>
                <a:lnTo>
                  <a:pt x="0" y="685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3755" y="1792314"/>
            <a:ext cx="8705545" cy="6854532"/>
          </a:xfrm>
          <a:custGeom>
            <a:avLst/>
            <a:gdLst/>
            <a:ahLst/>
            <a:cxnLst/>
            <a:rect r="r" b="b" t="t" l="l"/>
            <a:pathLst>
              <a:path h="6854532" w="8705545">
                <a:moveTo>
                  <a:pt x="0" y="0"/>
                </a:moveTo>
                <a:lnTo>
                  <a:pt x="8705545" y="0"/>
                </a:lnTo>
                <a:lnTo>
                  <a:pt x="8705545" y="6854532"/>
                </a:lnTo>
                <a:lnTo>
                  <a:pt x="0" y="685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35242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Internship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DAGarSTLkWU</dc:identifier>
  <dcterms:modified xsi:type="dcterms:W3CDTF">2011-08-01T06:04:30Z</dcterms:modified>
  <cp:revision>1</cp:revision>
  <dc:title>Tom</dc:title>
</cp:coreProperties>
</file>